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272" r:id="rId3"/>
    <p:sldId id="273" r:id="rId4"/>
    <p:sldId id="268" r:id="rId5"/>
    <p:sldId id="275" r:id="rId6"/>
    <p:sldId id="269" r:id="rId7"/>
    <p:sldId id="270" r:id="rId8"/>
    <p:sldId id="274" r:id="rId9"/>
    <p:sldId id="276" r:id="rId10"/>
    <p:sldId id="27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A6A"/>
    <a:srgbClr val="E1E1E1"/>
    <a:srgbClr val="CC0000"/>
    <a:srgbClr val="06517F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7892" autoAdjust="0"/>
  </p:normalViewPr>
  <p:slideViewPr>
    <p:cSldViewPr snapToGrid="0" showGuides="1">
      <p:cViewPr varScale="1">
        <p:scale>
          <a:sx n="133" d="100"/>
          <a:sy n="133" d="100"/>
        </p:scale>
        <p:origin x="-17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&lt;Präsentationstitel&gt;</a:t>
            </a:r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© Kaufland 2014 | </a:t>
            </a:r>
            <a:fld id="{4A1C146C-9EC5-4B96-916F-57BE4BAAC626}" type="datetime1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04.03.16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8BF4E-08B4-404E-8235-110B710BCF49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3" y="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1977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&lt;Präsentationstitel&gt;</a:t>
            </a:r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© Kaufland 2014 | </a:t>
            </a:r>
            <a:fld id="{958902B6-4E35-4DB4-B9C7-1FAF8198A1BD}" type="datetime1">
              <a:rPr lang="de-DE" smtClean="0"/>
              <a:t>04.03.16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ABBCB0-3AE8-4336-A8E9-7C068200CE0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3" y="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77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BCB0-3AE8-4336-A8E9-7C068200CE0A}" type="slidenum">
              <a:rPr lang="de-DE" smtClean="0"/>
              <a:t>1</a:t>
            </a:fld>
            <a:endParaRPr lang="de-DE"/>
          </a:p>
        </p:txBody>
      </p:sp>
      <p:sp>
        <p:nvSpPr>
          <p:cNvPr id="5" name="Kopfzeil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© Kaufland 2014 |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2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Kaufland 2014 | </a:t>
            </a:r>
            <a:fld id="{958902B6-4E35-4DB4-B9C7-1FAF8198A1BD}" type="datetime1">
              <a:rPr lang="de-DE" smtClean="0"/>
              <a:t>04.03.16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BBCB0-3AE8-4336-A8E9-7C068200CE0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7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8" b="7439"/>
          <a:stretch/>
        </p:blipFill>
        <p:spPr>
          <a:xfrm>
            <a:off x="0" y="1590260"/>
            <a:ext cx="12192000" cy="47575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09870" y="1966081"/>
            <a:ext cx="11449878" cy="1288808"/>
          </a:xfrm>
        </p:spPr>
        <p:txBody>
          <a:bodyPr anchor="b">
            <a:noAutofit/>
          </a:bodyPr>
          <a:lstStyle>
            <a:lvl1pPr algn="l">
              <a:defRPr sz="3600" cap="all" baseline="0">
                <a:solidFill>
                  <a:schemeClr val="tx2"/>
                </a:solidFill>
              </a:defRPr>
            </a:lvl1pPr>
          </a:lstStyle>
          <a:p>
            <a:r>
              <a:rPr lang="de-DE" dirty="0" err="1" smtClean="0"/>
              <a:t>PräsentationsTITEL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(Maximal zweizeilig)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9870" y="3529629"/>
            <a:ext cx="9144000" cy="333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 baseline="0">
                <a:solidFill>
                  <a:srgbClr val="6A6A6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Untertitel der Präsentation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09870" y="3863486"/>
            <a:ext cx="9144000" cy="397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000" b="1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Firma/Autor, Anlass, Datum, Ort</a:t>
            </a:r>
            <a:endParaRPr lang="de-DE" dirty="0"/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2"/>
          </p:nvPr>
        </p:nvSpPr>
        <p:spPr>
          <a:xfrm>
            <a:off x="1338913" y="6537661"/>
            <a:ext cx="719995" cy="180000"/>
          </a:xfrm>
          <a:prstGeom prst="rect">
            <a:avLst/>
          </a:prstGeom>
        </p:spPr>
        <p:txBody>
          <a:bodyPr anchor="ctr" anchorCtr="0"/>
          <a:lstStyle>
            <a:lvl1pPr>
              <a:defRPr sz="1000">
                <a:solidFill>
                  <a:srgbClr val="6A6A6A"/>
                </a:solidFill>
              </a:defRPr>
            </a:lvl1pPr>
          </a:lstStyle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685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3"/>
          <a:stretch/>
        </p:blipFill>
        <p:spPr>
          <a:xfrm>
            <a:off x="0" y="808879"/>
            <a:ext cx="12192000" cy="550398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0600" y="1448684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20600" y="1970231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20600" y="2491778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3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20600" y="3013325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4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20600" y="3534872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5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0600" y="4056417"/>
            <a:ext cx="8365595" cy="456671"/>
          </a:xfrm>
          <a:prstGeom prst="rect">
            <a:avLst/>
          </a:prstGeom>
        </p:spPr>
        <p:txBody>
          <a:bodyPr anchor="ctr"/>
          <a:lstStyle>
            <a:lvl1pPr marL="263525" indent="-263525" algn="l" defTabSz="914400" rtl="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6"/>
              <a:defRPr lang="de-DE" sz="1800" b="0" kern="1200" cap="none" baseline="0" dirty="0">
                <a:solidFill>
                  <a:srgbClr val="6A6A6A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Kapiteltitel</a:t>
            </a:r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(AGENDA, INHALT, ÜBERSICHT)</a:t>
            </a:r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1338913" y="6537661"/>
            <a:ext cx="719995" cy="180000"/>
          </a:xfrm>
          <a:prstGeom prst="rect">
            <a:avLst/>
          </a:prstGeom>
        </p:spPr>
        <p:txBody>
          <a:bodyPr anchor="ctr" anchorCtr="0"/>
          <a:lstStyle>
            <a:lvl1pPr>
              <a:defRPr sz="1000">
                <a:solidFill>
                  <a:srgbClr val="6A6A6A"/>
                </a:solidFill>
              </a:defRPr>
            </a:lvl1pPr>
          </a:lstStyle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84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6860"/>
          <a:stretch/>
        </p:blipFill>
        <p:spPr>
          <a:xfrm>
            <a:off x="-14068" y="773720"/>
            <a:ext cx="12192000" cy="5075607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97845" y="1886498"/>
            <a:ext cx="8589969" cy="4420517"/>
          </a:xfrm>
          <a:prstGeom prst="rect">
            <a:avLst/>
          </a:prstGeom>
        </p:spPr>
        <p:txBody>
          <a:bodyPr lIns="90000"/>
          <a:lstStyle>
            <a:lvl1pPr marL="0" indent="0">
              <a:lnSpc>
                <a:spcPts val="1800"/>
              </a:lnSpc>
              <a:buFontTx/>
              <a:buNone/>
              <a:defRPr sz="1400" baseline="0">
                <a:solidFill>
                  <a:srgbClr val="6A6A6A"/>
                </a:solidFill>
              </a:defRPr>
            </a:lvl1pPr>
            <a:lvl2pPr marL="176213" indent="-176213">
              <a:lnSpc>
                <a:spcPts val="1800"/>
              </a:lnSpc>
              <a:defRPr sz="1400">
                <a:solidFill>
                  <a:srgbClr val="6A6A6A"/>
                </a:solidFill>
              </a:defRPr>
            </a:lvl2pPr>
            <a:lvl3pPr marL="360363" indent="-184150">
              <a:lnSpc>
                <a:spcPts val="1800"/>
              </a:lnSpc>
              <a:defRPr sz="1400">
                <a:solidFill>
                  <a:srgbClr val="6A6A6A"/>
                </a:solidFill>
              </a:defRPr>
            </a:lvl3pPr>
            <a:lvl4pPr marL="536575" indent="-176213">
              <a:lnSpc>
                <a:spcPts val="1800"/>
              </a:lnSpc>
              <a:defRPr sz="1400">
                <a:solidFill>
                  <a:srgbClr val="6A6A6A"/>
                </a:solidFill>
              </a:defRPr>
            </a:lvl4pPr>
            <a:lvl5pPr marL="720725" indent="-184150">
              <a:lnSpc>
                <a:spcPts val="1800"/>
              </a:lnSpc>
              <a:defRPr sz="1400">
                <a:solidFill>
                  <a:srgbClr val="6A6A6A"/>
                </a:solidFill>
              </a:defRPr>
            </a:lvl5pPr>
          </a:lstStyle>
          <a:p>
            <a:pPr lvl="0"/>
            <a:r>
              <a:rPr lang="de-DE" dirty="0" smtClean="0"/>
              <a:t>Inhalt einfügen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7845" y="1278160"/>
            <a:ext cx="8589962" cy="555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cap="all" baseline="0">
                <a:solidFill>
                  <a:srgbClr val="06517F"/>
                </a:solidFill>
              </a:defRPr>
            </a:lvl1pPr>
          </a:lstStyle>
          <a:p>
            <a:pPr lvl="0"/>
            <a:r>
              <a:rPr lang="de-DE" dirty="0" smtClean="0"/>
              <a:t>Überschrift Inhalt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</a:t>
            </a:r>
            <a:r>
              <a:rPr lang="de-DE" dirty="0" err="1" smtClean="0"/>
              <a:t>KapiTEL</a:t>
            </a:r>
            <a:endParaRPr lang="de-DE" dirty="0"/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1338913" y="6537661"/>
            <a:ext cx="719995" cy="180000"/>
          </a:xfrm>
          <a:prstGeom prst="rect">
            <a:avLst/>
          </a:prstGeom>
        </p:spPr>
        <p:txBody>
          <a:bodyPr anchor="ctr" anchorCtr="0"/>
          <a:lstStyle>
            <a:lvl1pPr>
              <a:defRPr sz="1000">
                <a:solidFill>
                  <a:srgbClr val="6A6A6A"/>
                </a:solidFill>
              </a:defRPr>
            </a:lvl1pPr>
          </a:lstStyle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5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6" b="6473"/>
          <a:stretch/>
        </p:blipFill>
        <p:spPr>
          <a:xfrm>
            <a:off x="-14068" y="897482"/>
            <a:ext cx="12192000" cy="4996070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97845" y="1278160"/>
            <a:ext cx="8589962" cy="555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cap="all" baseline="0">
                <a:solidFill>
                  <a:srgbClr val="06517F"/>
                </a:solidFill>
              </a:defRPr>
            </a:lvl1pPr>
          </a:lstStyle>
          <a:p>
            <a:pPr lvl="0"/>
            <a:r>
              <a:rPr lang="de-DE" dirty="0" smtClean="0"/>
              <a:t>Überschrift Inhalte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15" hasCustomPrompt="1"/>
          </p:nvPr>
        </p:nvSpPr>
        <p:spPr>
          <a:xfrm>
            <a:off x="397845" y="1885950"/>
            <a:ext cx="5400000" cy="3600000"/>
          </a:xfrm>
          <a:prstGeom prst="rect">
            <a:avLst/>
          </a:prstGeom>
        </p:spPr>
        <p:txBody>
          <a:bodyPr lIns="90000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2pPr>
            <a:lvl3pPr marL="360363" indent="-184150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3pPr>
            <a:lvl4pPr marL="536575" indent="-176213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4pPr>
            <a:lvl5pPr marL="720725" indent="-184150" algn="l" defTabSz="914400" rtl="0" eaLnBrk="1" latinLnBrk="0" hangingPunct="1">
              <a:lnSpc>
                <a:spcPts val="1800"/>
              </a:lnSpc>
              <a:defRPr lang="de-DE" sz="1400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Inhalt 1 einfügen (optimale Bildgröße 10 x 15)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Inhaltsplatzhalter 13"/>
          <p:cNvSpPr>
            <a:spLocks noGrp="1"/>
          </p:cNvSpPr>
          <p:nvPr>
            <p:ph sz="quarter" idx="16" hasCustomPrompt="1"/>
          </p:nvPr>
        </p:nvSpPr>
        <p:spPr>
          <a:xfrm>
            <a:off x="6166800" y="1886400"/>
            <a:ext cx="5400000" cy="3600000"/>
          </a:xfrm>
          <a:prstGeom prst="rect">
            <a:avLst/>
          </a:prstGeom>
        </p:spPr>
        <p:txBody>
          <a:bodyPr lIns="90000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2pPr>
            <a:lvl3pPr marL="360363" indent="-184150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3pPr>
            <a:lvl4pPr marL="628650" indent="-184150" algn="l" defTabSz="914400" rtl="0" eaLnBrk="1" latinLnBrk="0" hangingPunct="1">
              <a:lnSpc>
                <a:spcPts val="18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4pPr>
            <a:lvl5pPr marL="804863" indent="-176213" algn="l" defTabSz="914400" rtl="0" eaLnBrk="1" latinLnBrk="0" hangingPunct="1">
              <a:lnSpc>
                <a:spcPts val="1800"/>
              </a:lnSpc>
              <a:defRPr lang="de-DE" sz="1400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Inhalt 2 einfügen (optimale Bildgröße 10 x 15)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KAPITEL</a:t>
            </a:r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950312" y="6528184"/>
            <a:ext cx="576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CFB84222-6F84-4812-A628-063BEFB892EE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54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Zwei Inhalte (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or-Bild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075"/>
            <a:ext cx="12192000" cy="68580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13"/>
          <p:cNvSpPr>
            <a:spLocks noGrp="1"/>
          </p:cNvSpPr>
          <p:nvPr>
            <p:ph sz="quarter" idx="15" hasCustomPrompt="1"/>
          </p:nvPr>
        </p:nvSpPr>
        <p:spPr>
          <a:xfrm>
            <a:off x="397845" y="2293652"/>
            <a:ext cx="5400000" cy="3600000"/>
          </a:xfrm>
          <a:prstGeom prst="rect">
            <a:avLst/>
          </a:prstGeom>
        </p:spPr>
        <p:txBody>
          <a:bodyPr lIns="90000" tIns="288000"/>
          <a:lstStyle>
            <a:lvl1pPr marL="0" indent="0" algn="l" defTabSz="914400" rtl="0" eaLnBrk="1" latinLnBrk="0" hangingPunct="1">
              <a:lnSpc>
                <a:spcPts val="1200"/>
              </a:lnSpc>
              <a:buNone/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2pPr>
            <a:lvl3pPr marL="360363" indent="-184150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3pPr>
            <a:lvl4pPr marL="536575" indent="-176213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4pPr>
            <a:lvl5pPr marL="720725" indent="-184150" algn="l" defTabSz="914400" rtl="0" eaLnBrk="1" latinLnBrk="0" hangingPunct="1">
              <a:lnSpc>
                <a:spcPts val="1200"/>
              </a:lnSpc>
              <a:defRPr lang="de-DE" sz="1400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Inhalt 1 einfügen (optimale Bildgröße 10 x 15)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Inhaltsplatzhalter 13"/>
          <p:cNvSpPr>
            <a:spLocks noGrp="1"/>
          </p:cNvSpPr>
          <p:nvPr>
            <p:ph sz="quarter" idx="17" hasCustomPrompt="1"/>
          </p:nvPr>
        </p:nvSpPr>
        <p:spPr>
          <a:xfrm>
            <a:off x="6166800" y="2293652"/>
            <a:ext cx="5400000" cy="3600000"/>
          </a:xfrm>
          <a:prstGeom prst="rect">
            <a:avLst/>
          </a:prstGeom>
        </p:spPr>
        <p:txBody>
          <a:bodyPr lIns="90000" tIns="288000"/>
          <a:lstStyle>
            <a:lvl1pPr marL="0" indent="0" algn="l" defTabSz="914400" rtl="0" eaLnBrk="1" latinLnBrk="0" hangingPunct="1">
              <a:lnSpc>
                <a:spcPts val="1200"/>
              </a:lnSpc>
              <a:buNone/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2pPr>
            <a:lvl3pPr marL="360363" indent="-184150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3pPr>
            <a:lvl4pPr marL="536575" indent="-176213"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4pPr>
            <a:lvl5pPr marL="720725" indent="-184150" algn="l" defTabSz="914400" rtl="0" eaLnBrk="1" latinLnBrk="0" hangingPunct="1">
              <a:lnSpc>
                <a:spcPts val="1200"/>
              </a:lnSpc>
              <a:defRPr lang="de-DE" sz="1400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Inhalt 2 einfügen (optimale Bildgröße 10 x 15)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97844" y="1901637"/>
            <a:ext cx="5400000" cy="390525"/>
          </a:xfrm>
          <a:prstGeom prst="rect">
            <a:avLst/>
          </a:prstGeom>
          <a:solidFill>
            <a:srgbClr val="E1E1E1"/>
          </a:solidFill>
        </p:spPr>
        <p:txBody>
          <a:bodyPr anchor="ctr"/>
          <a:lstStyle>
            <a:lvl1pPr marL="0" indent="0">
              <a:buNone/>
              <a:defRPr sz="1200" b="1" cap="all" baseline="0">
                <a:solidFill>
                  <a:srgbClr val="6A6A6A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Titel Inhalt einfügen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166799" y="1901637"/>
            <a:ext cx="5400000" cy="390525"/>
          </a:xfrm>
          <a:prstGeom prst="rect">
            <a:avLst/>
          </a:prstGeom>
          <a:solidFill>
            <a:srgbClr val="E1E1E1"/>
          </a:solidFill>
        </p:spPr>
        <p:txBody>
          <a:bodyPr anchor="ctr"/>
          <a:lstStyle>
            <a:lvl1pPr marL="0" indent="0">
              <a:buNone/>
              <a:defRPr sz="1200" b="1" cap="all" baseline="0">
                <a:solidFill>
                  <a:srgbClr val="6A6A6A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Titel Inhalt einfügen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97845" y="1278160"/>
            <a:ext cx="8589962" cy="555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cap="all" baseline="0">
                <a:solidFill>
                  <a:srgbClr val="06517F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KAPITEL</a:t>
            </a:r>
            <a:endParaRPr lang="de-DE" dirty="0"/>
          </a:p>
        </p:txBody>
      </p:sp>
      <p:sp>
        <p:nvSpPr>
          <p:cNvPr id="21" name="Datumsplatzhalter 5"/>
          <p:cNvSpPr>
            <a:spLocks noGrp="1"/>
          </p:cNvSpPr>
          <p:nvPr>
            <p:ph type="dt" sz="half" idx="2"/>
          </p:nvPr>
        </p:nvSpPr>
        <p:spPr>
          <a:xfrm>
            <a:off x="950312" y="6528184"/>
            <a:ext cx="576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0A383530-8459-4C98-BD12-BEF7092E9C54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33864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7054"/>
          <a:stretch/>
        </p:blipFill>
        <p:spPr>
          <a:xfrm>
            <a:off x="0" y="1470991"/>
            <a:ext cx="12192000" cy="490330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13"/>
          <p:cNvSpPr>
            <a:spLocks noGrp="1"/>
          </p:cNvSpPr>
          <p:nvPr>
            <p:ph sz="quarter" idx="15" hasCustomPrompt="1"/>
          </p:nvPr>
        </p:nvSpPr>
        <p:spPr>
          <a:xfrm>
            <a:off x="498764" y="1258942"/>
            <a:ext cx="11160000" cy="5040000"/>
          </a:xfrm>
          <a:prstGeom prst="rect">
            <a:avLst/>
          </a:prstGeom>
        </p:spPr>
        <p:txBody>
          <a:bodyPr lIns="360000" tIns="576000"/>
          <a:lstStyle>
            <a:lvl1pPr marL="0" indent="0" algn="l" defTabSz="914400" rtl="0" eaLnBrk="1" latinLnBrk="0" hangingPunct="1">
              <a:lnSpc>
                <a:spcPts val="1200"/>
              </a:lnSpc>
              <a:buNone/>
              <a:defRPr lang="de-DE" sz="2000" kern="1200" baseline="0" dirty="0" smtClean="0">
                <a:solidFill>
                  <a:srgbClr val="06517F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ts val="1200"/>
              </a:lnSpc>
              <a:defRPr lang="de-DE" sz="1400" kern="1200" baseline="0" dirty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ts val="1200"/>
              </a:lnSpc>
              <a:defRPr lang="de-DE" sz="1400" kern="1200" baseline="0" dirty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Inhalt einfügen (optimale Bildgröße 14 x 31)</a:t>
            </a:r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KAPITEL</a:t>
            </a:r>
            <a:endParaRPr lang="de-DE" dirty="0"/>
          </a:p>
        </p:txBody>
      </p:sp>
      <p:sp>
        <p:nvSpPr>
          <p:cNvPr id="13" name="Datumsplatzhalter 5"/>
          <p:cNvSpPr>
            <a:spLocks noGrp="1"/>
          </p:cNvSpPr>
          <p:nvPr>
            <p:ph type="dt" sz="half" idx="2"/>
          </p:nvPr>
        </p:nvSpPr>
        <p:spPr>
          <a:xfrm>
            <a:off x="950312" y="6528184"/>
            <a:ext cx="576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09E523C8-E705-4906-8F47-E9CBD2B0C183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8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or-Bild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6" b="7247"/>
          <a:stretch/>
        </p:blipFill>
        <p:spPr>
          <a:xfrm>
            <a:off x="0" y="1457738"/>
            <a:ext cx="12192000" cy="4903305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6030" y="1956768"/>
            <a:ext cx="3714750" cy="5743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6A6A6A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Vorname Name</a:t>
            </a:r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6030" y="2457037"/>
            <a:ext cx="3714750" cy="24292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FontTx/>
              <a:buNone/>
              <a:defRPr sz="1400">
                <a:solidFill>
                  <a:srgbClr val="6A6A6A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Kontaktdaten</a:t>
            </a:r>
          </a:p>
        </p:txBody>
      </p:sp>
      <p:sp>
        <p:nvSpPr>
          <p:cNvPr id="1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TITEL EINFÜGEN?</a:t>
            </a:r>
            <a:endParaRPr lang="de-DE" dirty="0"/>
          </a:p>
        </p:txBody>
      </p:sp>
      <p:sp>
        <p:nvSpPr>
          <p:cNvPr id="13" name="Datumsplatzhalter 5"/>
          <p:cNvSpPr>
            <a:spLocks noGrp="1"/>
          </p:cNvSpPr>
          <p:nvPr>
            <p:ph type="dt" sz="half" idx="2"/>
          </p:nvPr>
        </p:nvSpPr>
        <p:spPr>
          <a:xfrm>
            <a:off x="950312" y="6528184"/>
            <a:ext cx="576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38CC671C-F359-42FA-9D3F-3649A7DCFFB3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41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S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>
            <a:lvl1pPr>
              <a:defRPr baseline="0"/>
            </a:lvl1pPr>
          </a:lstStyle>
          <a:p>
            <a:r>
              <a:rPr lang="de-DE" dirty="0" smtClean="0"/>
              <a:t>Überschrift KAPITEL</a:t>
            </a:r>
            <a:endParaRPr lang="de-DE" dirty="0"/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950312" y="6528184"/>
            <a:ext cx="576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B9289C8B-3882-404D-AB71-B0F13B81CD48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382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or-Bild" hidden="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 r="2074" b="4097"/>
          <a:stretch/>
        </p:blipFill>
        <p:spPr>
          <a:xfrm>
            <a:off x="-315385" y="0"/>
            <a:ext cx="12507386" cy="6858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0" y="304837"/>
            <a:ext cx="11002945" cy="549275"/>
          </a:xfrm>
          <a:prstGeom prst="rect">
            <a:avLst/>
          </a:prstGeom>
          <a:solidFill>
            <a:srgbClr val="065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801559" y="6488447"/>
            <a:ext cx="4390441" cy="259474"/>
          </a:xfrm>
          <a:prstGeom prst="rect">
            <a:avLst/>
          </a:prstGeom>
          <a:solidFill>
            <a:srgbClr val="E1E1E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6A6A6A"/>
                </a:solidFill>
              </a:defRPr>
            </a:lvl1pPr>
          </a:lstStyle>
          <a:p>
            <a:r>
              <a:rPr lang="de-DE" smtClean="0"/>
              <a:t>&lt;Präsentationstitel&gt;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898000" y="6528184"/>
            <a:ext cx="54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de-DE" sz="1000" kern="1200" baseline="0" smtClean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C49E367-7B89-4EAE-8518-BA55CD725BA0}" type="slidenum">
              <a:rPr lang="tr-TR" smtClean="0"/>
              <a:pPr/>
              <a:t>‹Nr.›</a:t>
            </a:fld>
            <a:endParaRPr lang="tr-TR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0" y="6488447"/>
            <a:ext cx="12192000" cy="0"/>
          </a:xfrm>
          <a:prstGeom prst="line">
            <a:avLst/>
          </a:prstGeom>
          <a:ln>
            <a:solidFill>
              <a:srgbClr val="E1E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0142" y="131370"/>
            <a:ext cx="907832" cy="90783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1825" y="304837"/>
            <a:ext cx="10614290" cy="550800"/>
          </a:xfrm>
          <a:prstGeom prst="rect">
            <a:avLst/>
          </a:prstGeom>
        </p:spPr>
        <p:txBody>
          <a:bodyPr vert="horz" lIns="90000" tIns="46800" rIns="90000" bIns="46800" rtlCol="0" anchor="ctr">
            <a:noAutofit/>
          </a:bodyPr>
          <a:lstStyle/>
          <a:p>
            <a:r>
              <a:rPr lang="de-DE" dirty="0" smtClean="0"/>
              <a:t>Überschrift </a:t>
            </a:r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02312" y="6528184"/>
            <a:ext cx="1224000" cy="18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de-DE" sz="1000" baseline="0" dirty="0" smtClean="0">
                <a:solidFill>
                  <a:srgbClr val="6A6A6A"/>
                </a:solidFill>
              </a:rPr>
              <a:t>© </a:t>
            </a:r>
            <a:r>
              <a:rPr lang="de-DE" sz="1000" dirty="0" smtClean="0">
                <a:solidFill>
                  <a:srgbClr val="6A6A6A"/>
                </a:solidFill>
              </a:rPr>
              <a:t>Kaufland</a:t>
            </a:r>
            <a:r>
              <a:rPr lang="de-DE" sz="1000" baseline="0" dirty="0" smtClean="0">
                <a:solidFill>
                  <a:srgbClr val="6A6A6A"/>
                </a:solidFill>
              </a:rPr>
              <a:t> 2014 |</a:t>
            </a:r>
            <a:endParaRPr lang="de-DE" sz="1000" dirty="0">
              <a:solidFill>
                <a:srgbClr val="6A6A6A"/>
              </a:solidFill>
            </a:endParaRPr>
          </a:p>
        </p:txBody>
      </p:sp>
      <p:sp>
        <p:nvSpPr>
          <p:cNvPr id="13" name="Datumsplatzhalter 5"/>
          <p:cNvSpPr>
            <a:spLocks noGrp="1"/>
          </p:cNvSpPr>
          <p:nvPr>
            <p:ph type="dt" sz="half" idx="2"/>
          </p:nvPr>
        </p:nvSpPr>
        <p:spPr>
          <a:xfrm>
            <a:off x="1357855" y="6537661"/>
            <a:ext cx="684000" cy="180000"/>
          </a:xfrm>
          <a:prstGeom prst="rect">
            <a:avLst/>
          </a:prstGeom>
        </p:spPr>
        <p:txBody>
          <a:bodyPr anchor="ctr" anchorCtr="0"/>
          <a:lstStyle>
            <a:lvl1pPr>
              <a:defRPr sz="1000">
                <a:solidFill>
                  <a:srgbClr val="6A6A6A"/>
                </a:solidFill>
              </a:defRPr>
            </a:lvl1pPr>
          </a:lstStyle>
          <a:p>
            <a:fld id="{771FCB03-4DC1-4126-B854-F79C142CD04D}" type="datetime1">
              <a:rPr lang="de-DE" smtClean="0"/>
              <a:pPr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9" r:id="rId4"/>
    <p:sldLayoutId id="2147483654" r:id="rId5"/>
    <p:sldLayoutId id="2147483655" r:id="rId6"/>
    <p:sldLayoutId id="2147483657" r:id="rId7"/>
    <p:sldLayoutId id="2147483660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Timo.Dittmann@kaufland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Einsatzmöglichkeiten von </a:t>
            </a:r>
            <a:r>
              <a:rPr lang="de-DE" dirty="0" err="1" smtClean="0"/>
              <a:t>Wearable</a:t>
            </a:r>
            <a:r>
              <a:rPr lang="de-DE" dirty="0" smtClean="0"/>
              <a:t> Devices im Handel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Präsentation der Projektarbeit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Einsatzmöglichkeiten von </a:t>
            </a:r>
            <a:r>
              <a:rPr lang="de-DE" dirty="0" err="1" smtClean="0"/>
              <a:t>Wearable</a:t>
            </a:r>
            <a:r>
              <a:rPr lang="de-DE" dirty="0" smtClean="0"/>
              <a:t> Devices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1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Timo Dittmann</a:t>
            </a:r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rgbClr val="6A6A6A"/>
                </a:solidFill>
              </a:defRPr>
            </a:lvl1pPr>
          </a:lstStyle>
          <a:p>
            <a:fld id="{11A1F4B4-C4C7-4E0E-977E-19AAA26403CF}" type="datetime1">
              <a:rPr lang="de-DE" sz="1000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3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Timo Dittmann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26029" y="2457037"/>
            <a:ext cx="4831791" cy="2429288"/>
          </a:xfrm>
        </p:spPr>
        <p:txBody>
          <a:bodyPr/>
          <a:lstStyle/>
          <a:p>
            <a:r>
              <a:rPr lang="de-DE" b="1" dirty="0" smtClean="0"/>
              <a:t>Kaufland Informationssysteme GmbH &amp; Co. KG</a:t>
            </a:r>
          </a:p>
          <a:p>
            <a:r>
              <a:rPr lang="de-DE" dirty="0" smtClean="0"/>
              <a:t>KI9670	DHBW-Student Angewandte Informatik</a:t>
            </a:r>
          </a:p>
          <a:p>
            <a:r>
              <a:rPr lang="de-DE" dirty="0" smtClean="0"/>
              <a:t>Office	Haller Straße 59</a:t>
            </a:r>
          </a:p>
          <a:p>
            <a:r>
              <a:rPr lang="de-DE" dirty="0"/>
              <a:t>	</a:t>
            </a:r>
            <a:r>
              <a:rPr lang="de-DE" dirty="0" smtClean="0"/>
              <a:t>74189 Weinsberg</a:t>
            </a:r>
            <a:endParaRPr lang="de-DE" dirty="0"/>
          </a:p>
          <a:p>
            <a:r>
              <a:rPr lang="de-DE" dirty="0" smtClean="0"/>
              <a:t>Telefon	+49 7132 94 - 920323</a:t>
            </a:r>
          </a:p>
          <a:p>
            <a:r>
              <a:rPr lang="de-DE" dirty="0" smtClean="0"/>
              <a:t>E-Mail	</a:t>
            </a:r>
            <a:r>
              <a:rPr lang="de-DE" dirty="0" smtClean="0">
                <a:hlinkClick r:id="rId2"/>
              </a:rPr>
              <a:t>Timo.Dittmann@kaufland.com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7800975" y="6488113"/>
            <a:ext cx="4391025" cy="260350"/>
          </a:xfrm>
        </p:spPr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652250" y="6527800"/>
            <a:ext cx="539750" cy="180975"/>
          </a:xfrm>
        </p:spPr>
        <p:txBody>
          <a:bodyPr/>
          <a:lstStyle/>
          <a:p>
            <a:fld id="{1C49E367-7B89-4EAE-8518-BA55CD725BA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1" name="Datumsplatzhalter 6"/>
          <p:cNvSpPr>
            <a:spLocks noGrp="1"/>
          </p:cNvSpPr>
          <p:nvPr>
            <p:ph type="dt" sz="half" idx="2"/>
          </p:nvPr>
        </p:nvSpPr>
        <p:spPr>
          <a:xfrm>
            <a:off x="1338913" y="6537661"/>
            <a:ext cx="719995" cy="180000"/>
          </a:xfrm>
        </p:spPr>
        <p:txBody>
          <a:bodyPr/>
          <a:lstStyle/>
          <a:p>
            <a:fld id="{D325AB44-2BA6-4220-B507-6BC17FDB71BA}" type="datetime1">
              <a:rPr lang="de-DE" sz="1000" smtClean="0"/>
              <a:pPr/>
              <a:t>04.03.16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072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2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000" dirty="0" smtClean="0"/>
              <a:t>Einsatzmöglichkeiten von Wearables im Handel</a:t>
            </a:r>
            <a:endParaRPr lang="de-DE" sz="20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000" dirty="0" smtClean="0"/>
              <a:t>Datengetriebene Filiale</a:t>
            </a:r>
            <a:endParaRPr lang="de-DE" sz="20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000" dirty="0" smtClean="0"/>
              <a:t>Benötigte Komponenten</a:t>
            </a:r>
            <a:endParaRPr lang="de-DE" sz="20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2000" dirty="0" smtClean="0"/>
              <a:t>Architektur des aktuellen Prototyp</a:t>
            </a:r>
            <a:endParaRPr lang="de-DE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2000" dirty="0" smtClean="0"/>
              <a:t>Vorstellung des Prototyp</a:t>
            </a:r>
            <a:endParaRPr lang="de-DE" sz="200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2000" dirty="0" smtClean="0"/>
              <a:t>Ausblick</a:t>
            </a:r>
            <a:endParaRPr lang="de-DE" sz="200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3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1808956" y="3018531"/>
            <a:ext cx="8589962" cy="819692"/>
          </a:xfrm>
        </p:spPr>
        <p:txBody>
          <a:bodyPr/>
          <a:lstStyle/>
          <a:p>
            <a:pPr algn="ctr"/>
            <a:r>
              <a:rPr lang="de-DE" dirty="0" smtClean="0"/>
              <a:t>Einsatzmöglichkeiten</a:t>
            </a:r>
          </a:p>
          <a:p>
            <a:pPr algn="ctr"/>
            <a:r>
              <a:rPr lang="de-DE" dirty="0" smtClean="0"/>
              <a:t>Von Wearables im Handel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3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Einsatzmöglichkeiten von Wearables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874891" y="2511775"/>
            <a:ext cx="2088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Self</a:t>
            </a:r>
            <a:r>
              <a:rPr lang="de-DE" sz="2000" dirty="0" smtClean="0"/>
              <a:t> Scanning</a:t>
            </a:r>
            <a:endParaRPr lang="de-DE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4423362" y="1563508"/>
            <a:ext cx="30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Bargeldlose Bezahlung</a:t>
            </a:r>
            <a:endParaRPr lang="de-DE" sz="2000" dirty="0"/>
          </a:p>
        </p:txBody>
      </p:sp>
      <p:sp>
        <p:nvSpPr>
          <p:cNvPr id="16" name="Textfeld 15"/>
          <p:cNvSpPr txBox="1"/>
          <p:nvPr/>
        </p:nvSpPr>
        <p:spPr>
          <a:xfrm>
            <a:off x="1862669" y="4393257"/>
            <a:ext cx="208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solidFill>
                  <a:srgbClr val="FF0000"/>
                </a:solidFill>
              </a:rPr>
              <a:t>Datengetriebene Filiale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572002" y="4854221"/>
            <a:ext cx="314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Erweiterter Kundenservice</a:t>
            </a:r>
            <a:endParaRPr lang="de-DE" sz="2000" dirty="0"/>
          </a:p>
        </p:txBody>
      </p:sp>
      <p:sp>
        <p:nvSpPr>
          <p:cNvPr id="18" name="Textfeld 17"/>
          <p:cNvSpPr txBox="1"/>
          <p:nvPr/>
        </p:nvSpPr>
        <p:spPr>
          <a:xfrm>
            <a:off x="9209854" y="2427109"/>
            <a:ext cx="208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Realtime Sonderangebote</a:t>
            </a:r>
            <a:endParaRPr lang="de-DE" sz="2000" dirty="0"/>
          </a:p>
        </p:txBody>
      </p:sp>
      <p:sp>
        <p:nvSpPr>
          <p:cNvPr id="19" name="Textfeld 18"/>
          <p:cNvSpPr txBox="1"/>
          <p:nvPr/>
        </p:nvSpPr>
        <p:spPr>
          <a:xfrm>
            <a:off x="8795928" y="4515554"/>
            <a:ext cx="208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Ablösung MDE-Geräte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551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Vermeidung von Durchsagen im Markt über Lautsprecher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Verwendung von </a:t>
            </a:r>
            <a:r>
              <a:rPr lang="de-DE" sz="2000" dirty="0" err="1" smtClean="0"/>
              <a:t>Wearable</a:t>
            </a:r>
            <a:r>
              <a:rPr lang="de-DE" sz="2000" dirty="0" smtClean="0"/>
              <a:t> Devices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Ereignisgesteuerte Benachrichtigung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8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b="1" dirty="0" smtClean="0"/>
              <a:t>Ziele</a:t>
            </a:r>
          </a:p>
          <a:p>
            <a:pPr marL="461963" lvl="1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Kundenzufriedenheit steigern und Einkaufserlebnis verbessern</a:t>
            </a:r>
          </a:p>
          <a:p>
            <a:pPr marL="461963" lvl="1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Direkte und unkomplizierte Kommunikation zwischen Mitarbeitern</a:t>
            </a:r>
          </a:p>
          <a:p>
            <a:pPr marL="461963" lvl="1" indent="-285750">
              <a:lnSpc>
                <a:spcPct val="150000"/>
              </a:lnSpc>
              <a:buFont typeface="Arial"/>
              <a:buChar char="•"/>
            </a:pPr>
            <a:r>
              <a:rPr lang="de-DE" sz="2000" dirty="0" smtClean="0"/>
              <a:t>Transparente Bearbeitung von Problemen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ist eine </a:t>
            </a:r>
            <a:r>
              <a:rPr lang="de-DE" dirty="0" smtClean="0"/>
              <a:t>Datengetriebene Filiale?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t>4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Datengetriebene Filiale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144D89-3CF0-4CC0-8670-962D127BBBFB}" type="datetime1">
              <a:rPr lang="de-DE" smtClean="0"/>
              <a:t>04.03.16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7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Datengetriebene Filiale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1808956" y="3018531"/>
            <a:ext cx="8589962" cy="819692"/>
          </a:xfrm>
        </p:spPr>
        <p:txBody>
          <a:bodyPr/>
          <a:lstStyle/>
          <a:p>
            <a:pPr algn="ctr"/>
            <a:r>
              <a:rPr lang="de-DE" dirty="0" smtClean="0"/>
              <a:t>Datengetriebene Filiale</a:t>
            </a:r>
            <a:endParaRPr lang="de-DE" dirty="0"/>
          </a:p>
        </p:txBody>
      </p:sp>
      <p:pic>
        <p:nvPicPr>
          <p:cNvPr id="20" name="Bild 19" descr="r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5" y="1116328"/>
            <a:ext cx="1403175" cy="1403175"/>
          </a:xfrm>
          <a:prstGeom prst="rect">
            <a:avLst/>
          </a:prstGeom>
        </p:spPr>
      </p:pic>
      <p:pic>
        <p:nvPicPr>
          <p:cNvPr id="21" name="Bild 20" descr="b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2" y="1392852"/>
            <a:ext cx="1700098" cy="1700098"/>
          </a:xfrm>
          <a:prstGeom prst="rect">
            <a:avLst/>
          </a:prstGeom>
        </p:spPr>
      </p:pic>
      <p:pic>
        <p:nvPicPr>
          <p:cNvPr id="22" name="Bild 21" descr="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71" y="4752080"/>
            <a:ext cx="1348044" cy="1348044"/>
          </a:xfrm>
          <a:prstGeom prst="rect">
            <a:avLst/>
          </a:prstGeom>
        </p:spPr>
      </p:pic>
      <p:pic>
        <p:nvPicPr>
          <p:cNvPr id="23" name="Bild 22" descr="ref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54" y="4360048"/>
            <a:ext cx="1469066" cy="1469066"/>
          </a:xfrm>
          <a:prstGeom prst="rect">
            <a:avLst/>
          </a:prstGeom>
        </p:spPr>
      </p:pic>
      <p:pic>
        <p:nvPicPr>
          <p:cNvPr id="24" name="Bild 23" descr="h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55" y="1198262"/>
            <a:ext cx="1413334" cy="1413334"/>
          </a:xfrm>
          <a:prstGeom prst="rect">
            <a:avLst/>
          </a:prstGeom>
        </p:spPr>
      </p:pic>
      <p:pic>
        <p:nvPicPr>
          <p:cNvPr id="25" name="Bild 24" descr="hl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27" y="1822996"/>
            <a:ext cx="1525005" cy="1525005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1679712" y="2632078"/>
            <a:ext cx="96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Leergut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2600274" y="443336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Kühltruhe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7986410" y="2762771"/>
            <a:ext cx="141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HausleiterIn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8011055" y="4608331"/>
            <a:ext cx="14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MitarbeiterIn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7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glass-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42" y="4147955"/>
            <a:ext cx="1110590" cy="1110590"/>
          </a:xfrm>
          <a:prstGeom prst="rect">
            <a:avLst/>
          </a:prstGeom>
        </p:spPr>
      </p:pic>
      <p:pic>
        <p:nvPicPr>
          <p:cNvPr id="23" name="Bild 22" descr="cloud-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4" y="655987"/>
            <a:ext cx="2250662" cy="22506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Benötigte Komponenten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3C9A36-F63C-4EF4-B90F-5105841D1B75}" type="datetime1">
              <a:rPr lang="de-DE" smtClean="0"/>
              <a:t>04.03.16</a:t>
            </a:fld>
            <a:endParaRPr lang="de-DE" dirty="0"/>
          </a:p>
        </p:txBody>
      </p:sp>
      <p:pic>
        <p:nvPicPr>
          <p:cNvPr id="12" name="Bild 11" descr="database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5" y="3671259"/>
            <a:ext cx="776723" cy="776723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08" y="3190400"/>
            <a:ext cx="1100140" cy="110014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95" y="3533535"/>
            <a:ext cx="861967" cy="86196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4925205" y="1555195"/>
            <a:ext cx="19984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Service für </a:t>
            </a:r>
          </a:p>
          <a:p>
            <a:pPr algn="ctr"/>
            <a:r>
              <a:rPr lang="de-DE" sz="1600" dirty="0" smtClean="0"/>
              <a:t>Benachrichtigungen</a:t>
            </a:r>
            <a:endParaRPr lang="de-DE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1452672" y="5508107"/>
            <a:ext cx="339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Backend</a:t>
            </a:r>
          </a:p>
          <a:p>
            <a:pPr algn="ctr"/>
            <a:r>
              <a:rPr lang="de-DE" dirty="0" smtClean="0"/>
              <a:t>Applikationsserver und Datenbank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8360437" y="5508107"/>
            <a:ext cx="188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Frontend</a:t>
            </a:r>
          </a:p>
          <a:p>
            <a:pPr algn="ctr"/>
            <a:r>
              <a:rPr lang="de-DE" dirty="0" smtClean="0"/>
              <a:t>Wearable-Devices</a:t>
            </a:r>
            <a:endParaRPr lang="de-DE" dirty="0"/>
          </a:p>
        </p:txBody>
      </p:sp>
      <p:sp>
        <p:nvSpPr>
          <p:cNvPr id="19" name="Pfeil nach links und rechts 18"/>
          <p:cNvSpPr/>
          <p:nvPr/>
        </p:nvSpPr>
        <p:spPr>
          <a:xfrm>
            <a:off x="4265074" y="3999941"/>
            <a:ext cx="3654562" cy="19222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/>
          <p:cNvSpPr/>
          <p:nvPr/>
        </p:nvSpPr>
        <p:spPr>
          <a:xfrm rot="19196032">
            <a:off x="3152648" y="2639286"/>
            <a:ext cx="1868157" cy="2099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 rot="2351254">
            <a:off x="6905201" y="2602575"/>
            <a:ext cx="1868157" cy="1843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Bild 21" descr="super-computer-data-center-5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74" y="3250780"/>
            <a:ext cx="1750233" cy="17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 des Prototyps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3C9A36-F63C-4EF4-B90F-5105841D1B75}" type="datetime1">
              <a:rPr lang="de-DE" smtClean="0"/>
              <a:t>04.03.16</a:t>
            </a:fld>
            <a:endParaRPr lang="de-DE" dirty="0"/>
          </a:p>
        </p:txBody>
      </p:sp>
      <p:sp>
        <p:nvSpPr>
          <p:cNvPr id="8" name="Oval 7"/>
          <p:cNvSpPr/>
          <p:nvPr/>
        </p:nvSpPr>
        <p:spPr>
          <a:xfrm>
            <a:off x="4569118" y="4243627"/>
            <a:ext cx="283372" cy="272903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9" name="Bild 8" descr="cloud-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4" y="702896"/>
            <a:ext cx="2250662" cy="2250662"/>
          </a:xfrm>
          <a:prstGeom prst="rect">
            <a:avLst/>
          </a:prstGeom>
        </p:spPr>
      </p:pic>
      <p:pic>
        <p:nvPicPr>
          <p:cNvPr id="10" name="Bild 9" descr="database-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7" y="4162753"/>
            <a:ext cx="776723" cy="77672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5" y="3871069"/>
            <a:ext cx="1192633" cy="1192633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8" y="4014533"/>
            <a:ext cx="861967" cy="86196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931583" y="1544816"/>
            <a:ext cx="19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GCM</a:t>
            </a:r>
          </a:p>
          <a:p>
            <a:pPr algn="ctr"/>
            <a:r>
              <a:rPr lang="de-DE" dirty="0" smtClean="0"/>
              <a:t>Connection Server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289115" y="5480910"/>
            <a:ext cx="407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Backend</a:t>
            </a:r>
          </a:p>
          <a:p>
            <a:pPr algn="ctr"/>
            <a:r>
              <a:rPr lang="de-DE" dirty="0" smtClean="0"/>
              <a:t>Spring Applikationsserver und Datenbank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533462" y="5480910"/>
            <a:ext cx="309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Frontend</a:t>
            </a:r>
          </a:p>
          <a:p>
            <a:pPr algn="ctr"/>
            <a:r>
              <a:rPr lang="de-DE" dirty="0" smtClean="0"/>
              <a:t>Smartphone mit Smartwatch</a:t>
            </a:r>
            <a:endParaRPr lang="de-DE" dirty="0"/>
          </a:p>
        </p:txBody>
      </p:sp>
      <p:pic>
        <p:nvPicPr>
          <p:cNvPr id="16" name="Bild 15" descr="super-computer-data-center-51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686"/>
          <a:stretch/>
        </p:blipFill>
        <p:spPr>
          <a:xfrm>
            <a:off x="2967940" y="3652407"/>
            <a:ext cx="671697" cy="1750233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3459287">
            <a:off x="6575117" y="3185249"/>
            <a:ext cx="1868157" cy="129289"/>
          </a:xfrm>
          <a:prstGeom prst="rightArrow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 rot="10800000">
            <a:off x="3703620" y="4987656"/>
            <a:ext cx="4375926" cy="129291"/>
          </a:xfrm>
          <a:prstGeom prst="rightArrow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 rot="10800000">
            <a:off x="1970501" y="4804168"/>
            <a:ext cx="598629" cy="129292"/>
          </a:xfrm>
          <a:prstGeom prst="rightArrow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/>
          <p:cNvSpPr/>
          <p:nvPr/>
        </p:nvSpPr>
        <p:spPr>
          <a:xfrm>
            <a:off x="7134978" y="3212283"/>
            <a:ext cx="283372" cy="272903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1" name="Oval 20"/>
          <p:cNvSpPr/>
          <p:nvPr/>
        </p:nvSpPr>
        <p:spPr>
          <a:xfrm>
            <a:off x="4553735" y="4682339"/>
            <a:ext cx="283372" cy="272903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2" name="Oval 21"/>
          <p:cNvSpPr/>
          <p:nvPr/>
        </p:nvSpPr>
        <p:spPr>
          <a:xfrm>
            <a:off x="2648465" y="4740048"/>
            <a:ext cx="283372" cy="272903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4" name="Textfeld 23"/>
          <p:cNvSpPr txBox="1"/>
          <p:nvPr/>
        </p:nvSpPr>
        <p:spPr>
          <a:xfrm>
            <a:off x="4564230" y="4661347"/>
            <a:ext cx="325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2    </a:t>
            </a:r>
            <a:r>
              <a:rPr lang="de-DE" sz="1400" dirty="0" smtClean="0"/>
              <a:t>Name, RegistrationID, isAvailable</a:t>
            </a:r>
            <a:endParaRPr lang="de-DE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2658960" y="471905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3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1478372" y="1237970"/>
            <a:ext cx="259840" cy="27290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1468821" y="2062219"/>
            <a:ext cx="259840" cy="272903"/>
          </a:xfrm>
          <a:prstGeom prst="rect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1468822" y="1653976"/>
            <a:ext cx="259840" cy="272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1729919" y="1224088"/>
            <a:ext cx="1368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Gerät anmelden</a:t>
            </a:r>
            <a:endParaRPr lang="de-DE" sz="1400" dirty="0"/>
          </a:p>
        </p:txBody>
      </p:sp>
      <p:sp>
        <p:nvSpPr>
          <p:cNvPr id="30" name="Pfeil nach rechts 29"/>
          <p:cNvSpPr/>
          <p:nvPr/>
        </p:nvSpPr>
        <p:spPr>
          <a:xfrm rot="10800000">
            <a:off x="3709090" y="4060592"/>
            <a:ext cx="4375926" cy="129291"/>
          </a:xfrm>
          <a:prstGeom prst="rightArrow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/>
          <p:cNvSpPr/>
          <p:nvPr/>
        </p:nvSpPr>
        <p:spPr>
          <a:xfrm>
            <a:off x="4559205" y="3755275"/>
            <a:ext cx="283372" cy="272903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3" name="Pfeil nach rechts 32"/>
          <p:cNvSpPr/>
          <p:nvPr/>
        </p:nvSpPr>
        <p:spPr>
          <a:xfrm rot="10800000">
            <a:off x="1975971" y="4136189"/>
            <a:ext cx="598629" cy="129292"/>
          </a:xfrm>
          <a:prstGeom prst="rightArrow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/>
          <p:cNvSpPr/>
          <p:nvPr/>
        </p:nvSpPr>
        <p:spPr>
          <a:xfrm>
            <a:off x="2653935" y="4072069"/>
            <a:ext cx="283372" cy="272903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5" name="Textfeld 34"/>
          <p:cNvSpPr txBox="1"/>
          <p:nvPr/>
        </p:nvSpPr>
        <p:spPr>
          <a:xfrm>
            <a:off x="2664430" y="4040581"/>
            <a:ext cx="2756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2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1725838" y="2036122"/>
            <a:ext cx="1368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Gerät abmelden</a:t>
            </a:r>
            <a:endParaRPr lang="de-DE" sz="1400" dirty="0"/>
          </a:p>
        </p:txBody>
      </p:sp>
      <p:sp>
        <p:nvSpPr>
          <p:cNvPr id="37" name="Textfeld 36"/>
          <p:cNvSpPr txBox="1"/>
          <p:nvPr/>
        </p:nvSpPr>
        <p:spPr>
          <a:xfrm>
            <a:off x="1731309" y="1627880"/>
            <a:ext cx="1320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Neue Nachricht</a:t>
            </a:r>
            <a:endParaRPr lang="de-DE" sz="1400" dirty="0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3719448" y="4537621"/>
            <a:ext cx="4375926" cy="129291"/>
          </a:xfrm>
          <a:prstGeom prst="rightArrow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4575534" y="4211441"/>
            <a:ext cx="30653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1   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EmpfängerID, Titel, Nachricht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Pfeil nach rechts 39"/>
          <p:cNvSpPr/>
          <p:nvPr/>
        </p:nvSpPr>
        <p:spPr>
          <a:xfrm rot="10800000">
            <a:off x="1981440" y="4483096"/>
            <a:ext cx="598629" cy="12929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/>
          <p:cNvSpPr/>
          <p:nvPr/>
        </p:nvSpPr>
        <p:spPr>
          <a:xfrm>
            <a:off x="2659404" y="4418976"/>
            <a:ext cx="283372" cy="2729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669899" y="438748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2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3" name="Pfeil nach rechts 42"/>
          <p:cNvSpPr/>
          <p:nvPr/>
        </p:nvSpPr>
        <p:spPr>
          <a:xfrm rot="19204525">
            <a:off x="3083590" y="2972898"/>
            <a:ext cx="2039812" cy="143139"/>
          </a:xfrm>
          <a:prstGeom prst="rightArrow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/>
          <p:cNvSpPr/>
          <p:nvPr/>
        </p:nvSpPr>
        <p:spPr>
          <a:xfrm>
            <a:off x="3608152" y="2862645"/>
            <a:ext cx="283372" cy="2729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3609098" y="283115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Pfeil nach rechts 45"/>
          <p:cNvSpPr/>
          <p:nvPr/>
        </p:nvSpPr>
        <p:spPr>
          <a:xfrm rot="2650522">
            <a:off x="6800982" y="2970289"/>
            <a:ext cx="1868157" cy="129289"/>
          </a:xfrm>
          <a:prstGeom prst="rightArrow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/>
          <p:cNvSpPr/>
          <p:nvPr/>
        </p:nvSpPr>
        <p:spPr>
          <a:xfrm>
            <a:off x="7745070" y="2686276"/>
            <a:ext cx="283372" cy="2729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746016" y="265478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4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4554681" y="3731823"/>
            <a:ext cx="2674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1</a:t>
            </a:r>
            <a:endParaRPr lang="de-DE" sz="1400" dirty="0"/>
          </a:p>
        </p:txBody>
      </p:sp>
      <p:sp>
        <p:nvSpPr>
          <p:cNvPr id="51" name="Textfeld 50"/>
          <p:cNvSpPr txBox="1"/>
          <p:nvPr/>
        </p:nvSpPr>
        <p:spPr>
          <a:xfrm>
            <a:off x="7135924" y="318079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1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 des Prototyp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  <p:pic>
        <p:nvPicPr>
          <p:cNvPr id="8" name="Bild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2" t="4360" r="19045" b="2723"/>
          <a:stretch/>
        </p:blipFill>
        <p:spPr bwMode="auto">
          <a:xfrm>
            <a:off x="808062" y="954467"/>
            <a:ext cx="5418046" cy="55142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Bild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04" y="985437"/>
            <a:ext cx="3054293" cy="51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Wie geht es weiter?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Einsatzmöglichkeiten von </a:t>
            </a:r>
            <a:r>
              <a:rPr lang="de-DE" dirty="0" err="1"/>
              <a:t>Wearable</a:t>
            </a:r>
            <a:r>
              <a:rPr lang="de-DE" dirty="0"/>
              <a:t> Devices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49E367-7B89-4EAE-8518-BA55CD725BA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5AB44-2BA6-4220-B507-6BC17FDB71BA}" type="datetime1">
              <a:rPr lang="de-DE" smtClean="0"/>
              <a:pPr/>
              <a:t>04.03.16</a:t>
            </a:fld>
            <a:endParaRPr lang="de-DE" dirty="0"/>
          </a:p>
        </p:txBody>
      </p:sp>
      <p:cxnSp>
        <p:nvCxnSpPr>
          <p:cNvPr id="11" name="Gekrümmte Verbindung 10"/>
          <p:cNvCxnSpPr/>
          <p:nvPr/>
        </p:nvCxnSpPr>
        <p:spPr>
          <a:xfrm>
            <a:off x="0" y="2152891"/>
            <a:ext cx="11777745" cy="3998227"/>
          </a:xfrm>
          <a:prstGeom prst="curvedConnector3">
            <a:avLst/>
          </a:prstGeom>
          <a:ln>
            <a:solidFill>
              <a:srgbClr val="CC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390583" y="1976949"/>
            <a:ext cx="473555" cy="473555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/>
          <p:cNvSpPr/>
          <p:nvPr/>
        </p:nvSpPr>
        <p:spPr>
          <a:xfrm>
            <a:off x="4532648" y="2841045"/>
            <a:ext cx="473555" cy="473555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/>
          <p:cNvSpPr/>
          <p:nvPr/>
        </p:nvSpPr>
        <p:spPr>
          <a:xfrm>
            <a:off x="6349712" y="4801463"/>
            <a:ext cx="473555" cy="473555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/>
          <p:cNvSpPr/>
          <p:nvPr/>
        </p:nvSpPr>
        <p:spPr>
          <a:xfrm>
            <a:off x="9605313" y="5804719"/>
            <a:ext cx="473555" cy="473555"/>
          </a:xfrm>
          <a:prstGeom prst="ellipse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0" y="2448175"/>
            <a:ext cx="362348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 smtClean="0"/>
              <a:t>Eigenständige Smartwatch testen</a:t>
            </a:r>
          </a:p>
          <a:p>
            <a:pPr algn="ctr">
              <a:lnSpc>
                <a:spcPct val="150000"/>
              </a:lnSpc>
            </a:pPr>
            <a:r>
              <a:rPr lang="de-DE" dirty="0" smtClean="0"/>
              <a:t>Endgültige Geräteauswahl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4984928" y="2450907"/>
            <a:ext cx="3065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 smtClean="0"/>
              <a:t>Anwendung verbessern</a:t>
            </a:r>
          </a:p>
          <a:p>
            <a:pPr algn="ctr">
              <a:lnSpc>
                <a:spcPct val="150000"/>
              </a:lnSpc>
            </a:pPr>
            <a:r>
              <a:rPr lang="de-DE" dirty="0" smtClean="0"/>
              <a:t>Roadmap festlegen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976685" y="4775447"/>
            <a:ext cx="33896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 smtClean="0"/>
              <a:t>(Neue) Funktionen evaluieren</a:t>
            </a:r>
          </a:p>
          <a:p>
            <a:pPr algn="ctr">
              <a:lnSpc>
                <a:spcPct val="150000"/>
              </a:lnSpc>
            </a:pPr>
            <a:r>
              <a:rPr lang="de-DE" dirty="0" smtClean="0"/>
              <a:t>Implementierung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9167276" y="5452026"/>
            <a:ext cx="123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Testphase</a:t>
            </a:r>
            <a:endParaRPr lang="de-DE" dirty="0"/>
          </a:p>
        </p:txBody>
      </p:sp>
      <p:pic>
        <p:nvPicPr>
          <p:cNvPr id="2" name="Bild 1" descr="Bildschirmfoto 2016-02-29 um 13.32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3" y="1658979"/>
            <a:ext cx="1900300" cy="4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">
  <a:themeElements>
    <a:clrScheme name="Kaufland Informationssysteme">
      <a:dk1>
        <a:srgbClr val="7F7F7F"/>
      </a:dk1>
      <a:lt1>
        <a:srgbClr val="FFFFFF"/>
      </a:lt1>
      <a:dk2>
        <a:srgbClr val="023160"/>
      </a:dk2>
      <a:lt2>
        <a:srgbClr val="8EAADB"/>
      </a:lt2>
      <a:accent1>
        <a:srgbClr val="E1E1E1"/>
      </a:accent1>
      <a:accent2>
        <a:srgbClr val="FFC000"/>
      </a:accent2>
      <a:accent3>
        <a:srgbClr val="70AD47"/>
      </a:accent3>
      <a:accent4>
        <a:srgbClr val="000000"/>
      </a:accent4>
      <a:accent5>
        <a:srgbClr val="000000"/>
      </a:accent5>
      <a:accent6>
        <a:srgbClr val="000000"/>
      </a:accent6>
      <a:hlink>
        <a:srgbClr val="C00000"/>
      </a:hlink>
      <a:folHlink>
        <a:srgbClr val="7F7F7F"/>
      </a:folHlink>
    </a:clrScheme>
    <a:fontScheme name="KI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KAU14331 - PPT Masterfolien - Final - 141017" id="{A3E28EAE-1247-4E3B-AD82-5F3E010B6C76}" vid="{CA7D8ECB-5A31-4390-A61D-B76BDC5D80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Präsentation.potx</Template>
  <TotalTime>0</TotalTime>
  <Words>263</Words>
  <Application>Microsoft Macintosh PowerPoint</Application>
  <PresentationFormat>Benutzerdefiniert</PresentationFormat>
  <Paragraphs>115</Paragraphs>
  <Slides>10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Präsentation</vt:lpstr>
      <vt:lpstr>Einsatzmöglichkeiten von Wearable Devices im Handel</vt:lpstr>
      <vt:lpstr>Gliederung</vt:lpstr>
      <vt:lpstr>Einsatzmöglichkeiten von Wearables</vt:lpstr>
      <vt:lpstr>Datengetriebene Filiale</vt:lpstr>
      <vt:lpstr>Datengetriebene Filiale</vt:lpstr>
      <vt:lpstr>Benötigte Komponenten</vt:lpstr>
      <vt:lpstr>Architektur des Prototyps</vt:lpstr>
      <vt:lpstr>Vorführung des Prototyp</vt:lpstr>
      <vt:lpstr>Ausblick</vt:lpstr>
      <vt:lpstr>Vielen Dank</vt:lpstr>
    </vt:vector>
  </TitlesOfParts>
  <Company>direkt gruppe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Bilker, Bastian</dc:creator>
  <cp:lastModifiedBy>Timo Dittmann</cp:lastModifiedBy>
  <cp:revision>222</cp:revision>
  <dcterms:created xsi:type="dcterms:W3CDTF">2014-10-17T09:26:13Z</dcterms:created>
  <dcterms:modified xsi:type="dcterms:W3CDTF">2016-03-04T07:07:25Z</dcterms:modified>
</cp:coreProperties>
</file>